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9313" r:id="rId1"/>
  </p:sldMasterIdLst>
  <p:notesMasterIdLst>
    <p:notesMasterId r:id="rId9"/>
  </p:notesMasterIdLst>
  <p:handoutMasterIdLst>
    <p:handoutMasterId r:id="rId10"/>
  </p:handoutMasterIdLst>
  <p:sldIdLst>
    <p:sldId id="707" r:id="rId2"/>
    <p:sldId id="708" r:id="rId3"/>
    <p:sldId id="709" r:id="rId4"/>
    <p:sldId id="710" r:id="rId5"/>
    <p:sldId id="726" r:id="rId6"/>
    <p:sldId id="712" r:id="rId7"/>
    <p:sldId id="727" r:id="rId8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CC00"/>
    <a:srgbClr val="CBCBCB"/>
    <a:srgbClr val="969696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3" autoAdjust="0"/>
    <p:restoredTop sz="94605" autoAdjust="0"/>
  </p:normalViewPr>
  <p:slideViewPr>
    <p:cSldViewPr>
      <p:cViewPr>
        <p:scale>
          <a:sx n="46" d="100"/>
          <a:sy n="46" d="100"/>
        </p:scale>
        <p:origin x="-3546" y="-14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7" d="100"/>
        <a:sy n="67" d="100"/>
      </p:scale>
      <p:origin x="0" y="3579"/>
    </p:cViewPr>
  </p:sorterViewPr>
  <p:notesViewPr>
    <p:cSldViewPr>
      <p:cViewPr varScale="1">
        <p:scale>
          <a:sx n="32" d="100"/>
          <a:sy n="32" d="100"/>
        </p:scale>
        <p:origin x="-1067" y="-99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334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362200" y="8305800"/>
            <a:ext cx="2133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6482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F4338674-493A-49DA-84A5-2F577176958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334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362200" y="8534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6482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fld id="{78E0DBB7-A1DC-4F36-91F2-5DA38A8A0542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按一下以編輯母片本文樣式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10247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5843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/>
          <a:lstStyle>
            <a:lvl1pPr marL="0" indent="0" algn="ctr">
              <a:buFont typeface="Wingdings 2" pitchFamily="18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1625" y="61722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722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172200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59B92-7CC6-4E38-AE51-BF606264D07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66650E-FC16-45F3-800F-5E60215CDB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7DD97-4115-426A-ACBE-E3FB2BB2CD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CC0D60-B8FF-4901-A7B9-B88813A216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B0D76-5010-491E-886E-91679374A14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02E71-C05C-4BB6-B24D-D50ED7B41C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785FB-4375-483E-BC56-B1E8FFA809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01D95-125F-4740-8706-59AD825056A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7D28F-894B-4DF0-A1AB-A2BB3AB373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3F475-A389-4DD5-B6F7-1C09139D314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D5A48-7442-4D69-8F57-F129811C13A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ea typeface="新細明體" pitchFamily="18" charset="-120"/>
                <a:cs typeface="+mn-cs"/>
              </a:defRPr>
            </a:lvl1pPr>
          </a:lstStyle>
          <a:p>
            <a:pPr>
              <a:defRPr/>
            </a:pPr>
            <a:fld id="{AB32BC7B-5374-49DD-836E-C37EDB501C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9348" r:id="rId1"/>
    <p:sldLayoutId id="2147489338" r:id="rId2"/>
    <p:sldLayoutId id="2147489339" r:id="rId3"/>
    <p:sldLayoutId id="2147489340" r:id="rId4"/>
    <p:sldLayoutId id="2147489341" r:id="rId5"/>
    <p:sldLayoutId id="2147489342" r:id="rId6"/>
    <p:sldLayoutId id="2147489343" r:id="rId7"/>
    <p:sldLayoutId id="2147489344" r:id="rId8"/>
    <p:sldLayoutId id="2147489345" r:id="rId9"/>
    <p:sldLayoutId id="2147489346" r:id="rId10"/>
    <p:sldLayoutId id="214748934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 2" pitchFamily="18" charset="2"/>
        <a:buChar char="¡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5000"/>
        <a:buFont typeface="Wingdings 2" pitchFamily="18" charset="2"/>
        <a:buChar char="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 2" pitchFamily="18" charset="2"/>
        <a:buChar char="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 2" pitchFamily="18" charset="2"/>
        <a:buChar char="¡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內容版面配置區 2"/>
          <p:cNvSpPr>
            <a:spLocks noGrp="1"/>
          </p:cNvSpPr>
          <p:nvPr>
            <p:ph idx="1"/>
          </p:nvPr>
        </p:nvSpPr>
        <p:spPr>
          <a:xfrm>
            <a:off x="228600" y="1600200"/>
            <a:ext cx="8540750" cy="44989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en-US" altLang="zh-CN" sz="3600" b="1" smtClean="0">
                <a:solidFill>
                  <a:srgbClr val="FFFF00"/>
                </a:solidFill>
                <a:ea typeface="新細明體" pitchFamily="18" charset="-120"/>
              </a:rPr>
              <a:t>S7  </a:t>
            </a:r>
            <a:r>
              <a:rPr lang="zh-TW" altLang="en-US" sz="5400" b="1" smtClean="0">
                <a:solidFill>
                  <a:srgbClr val="FFFF00"/>
                </a:solidFill>
                <a:ea typeface="新細明體" pitchFamily="18" charset="-120"/>
              </a:rPr>
              <a:t>你 的</a:t>
            </a:r>
            <a:r>
              <a:rPr lang="zh-TW" altLang="en-US" sz="5400" b="1" smtClean="0">
                <a:ea typeface="新細明體" pitchFamily="18" charset="-120"/>
              </a:rPr>
              <a:t> </a:t>
            </a:r>
            <a:r>
              <a:rPr lang="zh-TW" altLang="en-US" sz="5400" b="1" smtClean="0">
                <a:solidFill>
                  <a:schemeClr val="tx2"/>
                </a:solidFill>
                <a:ea typeface="新細明體" pitchFamily="18" charset="-120"/>
              </a:rPr>
              <a:t>信</a:t>
            </a:r>
            <a:r>
              <a:rPr lang="zh-TW" altLang="en-US" sz="5400" b="1" smtClean="0">
                <a:ea typeface="新細明體" pitchFamily="18" charset="-120"/>
              </a:rPr>
              <a:t> </a:t>
            </a:r>
            <a:r>
              <a:rPr lang="zh-TW" altLang="en-US" sz="5400" b="1" smtClean="0">
                <a:solidFill>
                  <a:schemeClr val="tx2"/>
                </a:solidFill>
                <a:ea typeface="新細明體" pitchFamily="18" charset="-120"/>
              </a:rPr>
              <a:t>實</a:t>
            </a:r>
            <a:r>
              <a:rPr lang="zh-TW" altLang="en-US" sz="5400" b="1" smtClean="0">
                <a:ea typeface="新細明體" pitchFamily="18" charset="-120"/>
              </a:rPr>
              <a:t> </a:t>
            </a:r>
            <a:r>
              <a:rPr lang="zh-TW" altLang="en-US" sz="5400" b="1" smtClean="0">
                <a:solidFill>
                  <a:schemeClr val="tx2"/>
                </a:solidFill>
                <a:ea typeface="新細明體" pitchFamily="18" charset="-120"/>
              </a:rPr>
              <a:t>廣</a:t>
            </a:r>
            <a:r>
              <a:rPr lang="zh-TW" altLang="en-US" sz="5400" b="1" smtClean="0">
                <a:ea typeface="新細明體" pitchFamily="18" charset="-120"/>
              </a:rPr>
              <a:t> </a:t>
            </a:r>
            <a:r>
              <a:rPr lang="zh-TW" altLang="en-US" sz="5400" b="1" smtClean="0">
                <a:solidFill>
                  <a:schemeClr val="tx2"/>
                </a:solidFill>
                <a:ea typeface="新細明體" pitchFamily="18" charset="-120"/>
              </a:rPr>
              <a:t>大</a:t>
            </a:r>
            <a:r>
              <a:rPr lang="zh-TW" altLang="en-US" sz="5400" b="1" smtClean="0">
                <a:ea typeface="新細明體" pitchFamily="18" charset="-120"/>
              </a:rPr>
              <a:t> </a:t>
            </a:r>
            <a:br>
              <a:rPr lang="zh-TW" altLang="en-US" sz="5400" b="1" smtClean="0">
                <a:ea typeface="新細明體" pitchFamily="18" charset="-120"/>
              </a:rPr>
            </a:br>
            <a:r>
              <a:rPr lang="zh-TW" altLang="en-US" sz="5400" b="1" smtClean="0">
                <a:ea typeface="新細明體" pitchFamily="18" charset="-120"/>
              </a:rPr>
              <a:t> </a:t>
            </a:r>
            <a:r>
              <a:rPr lang="en-US" altLang="zh-TW" sz="4400" b="1" smtClean="0">
                <a:ea typeface="新細明體" pitchFamily="18" charset="-120"/>
              </a:rPr>
              <a:t>Great is Thy Faithfulness</a:t>
            </a:r>
            <a:r>
              <a:rPr lang="zh-TW" altLang="en-US" sz="4400" b="1" smtClean="0">
                <a:ea typeface="新細明體" pitchFamily="18" charset="-120"/>
              </a:rPr>
              <a:t> </a:t>
            </a:r>
            <a:endParaRPr lang="zh-TW" altLang="en-US" sz="4400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內容版面配置區 2"/>
          <p:cNvSpPr>
            <a:spLocks noGrp="1"/>
          </p:cNvSpPr>
          <p:nvPr>
            <p:ph idx="1"/>
          </p:nvPr>
        </p:nvSpPr>
        <p:spPr>
          <a:xfrm>
            <a:off x="-76200" y="304800"/>
            <a:ext cx="9372600" cy="57943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zh-TW" altLang="en-US" sz="4400" b="1" smtClean="0">
                <a:ea typeface="新細明體" pitchFamily="18" charset="-120"/>
              </a:rPr>
              <a:t>你的信實廣大，我神我天父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mtClean="0">
                <a:ea typeface="新細明體" pitchFamily="18" charset="-120"/>
              </a:rPr>
              <a:t>Great is thy faithfulness, O God my Father,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400" b="1" smtClean="0">
                <a:ea typeface="新細明體" pitchFamily="18" charset="-120"/>
              </a:rPr>
              <a:t>全無轉動影兒 ，藏在你心</a:t>
            </a:r>
            <a:endParaRPr lang="zh-TW" altLang="en-US" sz="4400" smtClean="0">
              <a:ea typeface="新細明體" pitchFamily="18" charset="-120"/>
            </a:endParaRPr>
          </a:p>
          <a:p>
            <a:pPr algn="ctr">
              <a:buFont typeface="Wingdings 2" pitchFamily="18" charset="2"/>
              <a:buNone/>
            </a:pPr>
            <a:r>
              <a:rPr lang="en-US" altLang="zh-TW" smtClean="0">
                <a:ea typeface="新細明體" pitchFamily="18" charset="-120"/>
              </a:rPr>
              <a:t>There is no shadow of turning with Thee;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400" b="1" smtClean="0">
                <a:ea typeface="新細明體" pitchFamily="18" charset="-120"/>
              </a:rPr>
              <a:t>你不改變，你慈愛永不轉移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mtClean="0">
                <a:ea typeface="新細明體" pitchFamily="18" charset="-120"/>
              </a:rPr>
              <a:t>Thou changest not, Thy compassions they fail not,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400" b="1" smtClean="0">
                <a:ea typeface="新細明體" pitchFamily="18" charset="-120"/>
              </a:rPr>
              <a:t>無始無終的神，施恩不盡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mtClean="0">
                <a:ea typeface="新細明體" pitchFamily="18" charset="-120"/>
              </a:rPr>
              <a:t>As Thou has been Thou forever will be.</a:t>
            </a:r>
          </a:p>
          <a:p>
            <a:pPr algn="ctr">
              <a:buFont typeface="Wingdings 2" pitchFamily="18" charset="2"/>
              <a:buNone/>
            </a:pPr>
            <a:endParaRPr lang="zh-TW" altLang="en-US" sz="3600" b="1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0991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zh-TW" altLang="en-US" sz="4400" b="1" smtClean="0">
                <a:ea typeface="新細明體" pitchFamily="18" charset="-120"/>
              </a:rPr>
              <a:t>你</a:t>
            </a:r>
            <a:r>
              <a:rPr lang="zh-TW" altLang="en-US" sz="4400" smtClean="0">
                <a:ea typeface="新細明體" pitchFamily="18" charset="-120"/>
              </a:rPr>
              <a:t>的</a:t>
            </a:r>
            <a:r>
              <a:rPr lang="zh-TW" altLang="en-US" sz="4400" b="1" smtClean="0">
                <a:ea typeface="新細明體" pitchFamily="18" charset="-120"/>
              </a:rPr>
              <a:t>信實廣大</a:t>
            </a:r>
            <a:r>
              <a:rPr lang="zh-TW" altLang="en-US" sz="4400" smtClean="0">
                <a:ea typeface="新細明體" pitchFamily="18" charset="-120"/>
              </a:rPr>
              <a:t>，</a:t>
            </a:r>
            <a:r>
              <a:rPr lang="zh-TW" altLang="en-US" sz="4400" b="1" smtClean="0">
                <a:ea typeface="新細明體" pitchFamily="18" charset="-120"/>
              </a:rPr>
              <a:t>你</a:t>
            </a:r>
            <a:r>
              <a:rPr lang="zh-TW" altLang="en-US" sz="4400" smtClean="0">
                <a:ea typeface="新細明體" pitchFamily="18" charset="-120"/>
              </a:rPr>
              <a:t>的</a:t>
            </a:r>
            <a:r>
              <a:rPr lang="zh-TW" altLang="en-US" sz="4400" b="1" smtClean="0">
                <a:ea typeface="新細明體" pitchFamily="18" charset="-120"/>
              </a:rPr>
              <a:t>信實廣大</a:t>
            </a:r>
            <a:r>
              <a:rPr lang="zh-TW" altLang="en-US" sz="4400" smtClean="0">
                <a:ea typeface="新細明體" pitchFamily="18" charset="-120"/>
              </a:rPr>
              <a:t>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mtClean="0">
                <a:ea typeface="新細明體" pitchFamily="18" charset="-120"/>
              </a:rPr>
              <a:t>Great is Thy faithfulness! Great is Thy faithfulness!</a:t>
            </a:r>
          </a:p>
          <a:p>
            <a:pPr algn="ctr">
              <a:buFont typeface="Wingdings 2" pitchFamily="18" charset="2"/>
              <a:buNone/>
            </a:pPr>
            <a:r>
              <a:rPr lang="zh-CN" altLang="en-US" sz="4400" b="1" smtClean="0">
                <a:ea typeface="新細明體" pitchFamily="18" charset="-120"/>
              </a:rPr>
              <a:t>每早</a:t>
            </a:r>
            <a:r>
              <a:rPr lang="zh-TW" altLang="en-US" sz="4400" b="1" smtClean="0">
                <a:ea typeface="新細明體" pitchFamily="18" charset="-120"/>
              </a:rPr>
              <a:t>晨</a:t>
            </a:r>
            <a:r>
              <a:rPr lang="zh-CN" altLang="en-US" sz="4400" b="1" smtClean="0">
                <a:ea typeface="新細明體" pitchFamily="18" charset="-120"/>
              </a:rPr>
              <a:t>赐下新丰富恩惠</a:t>
            </a:r>
            <a:r>
              <a:rPr lang="zh-TW" altLang="en-US" sz="4400" b="1" smtClean="0">
                <a:ea typeface="新細明體" pitchFamily="18" charset="-120"/>
              </a:rPr>
              <a:t>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mtClean="0">
                <a:ea typeface="新細明體" pitchFamily="18" charset="-120"/>
              </a:rPr>
              <a:t>Morning by morning new mercies I see.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400" b="1" smtClean="0">
                <a:ea typeface="新細明體" pitchFamily="18" charset="-120"/>
              </a:rPr>
              <a:t>我</a:t>
            </a:r>
            <a:r>
              <a:rPr lang="zh-CN" altLang="en-US" sz="4400" b="1" smtClean="0">
                <a:ea typeface="新細明體" pitchFamily="18" charset="-120"/>
              </a:rPr>
              <a:t>一切</a:t>
            </a:r>
            <a:r>
              <a:rPr lang="zh-TW" altLang="en-US" sz="4400" b="1" smtClean="0">
                <a:ea typeface="新細明體" pitchFamily="18" charset="-120"/>
              </a:rPr>
              <a:t>需</a:t>
            </a:r>
            <a:r>
              <a:rPr lang="zh-CN" altLang="en-US" sz="4400" b="1" smtClean="0">
                <a:ea typeface="新細明體" pitchFamily="18" charset="-120"/>
              </a:rPr>
              <a:t>要</a:t>
            </a:r>
            <a:r>
              <a:rPr lang="zh-TW" altLang="en-US" sz="4400" b="1" smtClean="0">
                <a:ea typeface="新細明體" pitchFamily="18" charset="-120"/>
              </a:rPr>
              <a:t>你手豐富預備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mtClean="0">
                <a:ea typeface="新細明體" pitchFamily="18" charset="-120"/>
              </a:rPr>
              <a:t>All I have needed Thy hand hath provided.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400" b="1" smtClean="0">
                <a:ea typeface="新細明體" pitchFamily="18" charset="-120"/>
              </a:rPr>
              <a:t>你的信實廣大，顯在我身 </a:t>
            </a:r>
            <a:r>
              <a:rPr lang="zh-CN" altLang="en-US" sz="4400" b="1" smtClean="0">
                <a:ea typeface="新細明體" pitchFamily="18" charset="-120"/>
              </a:rPr>
              <a:t>！阿门</a:t>
            </a:r>
            <a:endParaRPr lang="zh-TW" altLang="en-US" sz="4400" b="1" smtClean="0">
              <a:ea typeface="新細明體" pitchFamily="18" charset="-120"/>
            </a:endParaRPr>
          </a:p>
          <a:p>
            <a:pPr algn="ctr">
              <a:buFont typeface="Wingdings 2" pitchFamily="18" charset="2"/>
              <a:buNone/>
            </a:pPr>
            <a:r>
              <a:rPr lang="en-US" altLang="zh-TW" smtClean="0">
                <a:ea typeface="新細明體" pitchFamily="18" charset="-120"/>
              </a:rPr>
              <a:t>Great is Thy faithfulness, Lord unto me.</a:t>
            </a:r>
            <a:r>
              <a:rPr lang="en-US" altLang="zh-CN" smtClean="0">
                <a:ea typeface="新細明體" pitchFamily="18" charset="-120"/>
              </a:rPr>
              <a:t>Amen</a:t>
            </a:r>
            <a:endParaRPr lang="en-US" altLang="zh-TW" smtClean="0">
              <a:ea typeface="新細明體" pitchFamily="18" charset="-120"/>
            </a:endParaRPr>
          </a:p>
          <a:p>
            <a:pPr algn="ctr">
              <a:buFont typeface="Wingdings 2" pitchFamily="18" charset="2"/>
              <a:buNone/>
            </a:pPr>
            <a:endParaRPr lang="zh-TW" altLang="en-US" sz="3600" b="1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內容版面配置區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58705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zh-TW" altLang="en-US" sz="4400" b="1" smtClean="0">
                <a:ea typeface="新細明體" pitchFamily="18" charset="-120"/>
              </a:rPr>
              <a:t>春夏秋冬四季，有栽種收成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mtClean="0">
                <a:ea typeface="新細明體" pitchFamily="18" charset="-120"/>
              </a:rPr>
              <a:t>Summer and winter, and springtime and harvest,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400" b="1" smtClean="0">
                <a:ea typeface="新細明體" pitchFamily="18" charset="-120"/>
              </a:rPr>
              <a:t>日月星辰時刻循轉不止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mtClean="0">
                <a:ea typeface="新細明體" pitchFamily="18" charset="-120"/>
              </a:rPr>
              <a:t>Sun, moon, and stars in their courses above;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400" b="1" smtClean="0">
                <a:ea typeface="新細明體" pitchFamily="18" charset="-120"/>
              </a:rPr>
              <a:t>宇宙萬物都為造物主見證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mtClean="0">
                <a:ea typeface="新細明體" pitchFamily="18" charset="-120"/>
              </a:rPr>
              <a:t>Join with all nature in manifold witness,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400" b="1" smtClean="0">
                <a:ea typeface="新細明體" pitchFamily="18" charset="-120"/>
              </a:rPr>
              <a:t>述說天父莫大信實仁慈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mtClean="0">
                <a:ea typeface="新細明體" pitchFamily="18" charset="-120"/>
              </a:rPr>
              <a:t>To Thy great faithfulness, mercy and love</a:t>
            </a:r>
            <a:r>
              <a:rPr lang="en-US" altLang="zh-TW" sz="3600" smtClean="0">
                <a:ea typeface="新細明體" pitchFamily="18" charset="-12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0991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zh-TW" altLang="en-US" sz="4400" b="1" smtClean="0">
                <a:ea typeface="新細明體" pitchFamily="18" charset="-120"/>
              </a:rPr>
              <a:t>你</a:t>
            </a:r>
            <a:r>
              <a:rPr lang="zh-TW" altLang="en-US" sz="4400" smtClean="0">
                <a:ea typeface="新細明體" pitchFamily="18" charset="-120"/>
              </a:rPr>
              <a:t>的</a:t>
            </a:r>
            <a:r>
              <a:rPr lang="zh-TW" altLang="en-US" sz="4400" b="1" smtClean="0">
                <a:ea typeface="新細明體" pitchFamily="18" charset="-120"/>
              </a:rPr>
              <a:t>信實廣大</a:t>
            </a:r>
            <a:r>
              <a:rPr lang="zh-TW" altLang="en-US" sz="4400" smtClean="0">
                <a:ea typeface="新細明體" pitchFamily="18" charset="-120"/>
              </a:rPr>
              <a:t>，</a:t>
            </a:r>
            <a:r>
              <a:rPr lang="zh-TW" altLang="en-US" sz="4400" b="1" smtClean="0">
                <a:ea typeface="新細明體" pitchFamily="18" charset="-120"/>
              </a:rPr>
              <a:t>你</a:t>
            </a:r>
            <a:r>
              <a:rPr lang="zh-TW" altLang="en-US" sz="4400" smtClean="0">
                <a:ea typeface="新細明體" pitchFamily="18" charset="-120"/>
              </a:rPr>
              <a:t>的</a:t>
            </a:r>
            <a:r>
              <a:rPr lang="zh-TW" altLang="en-US" sz="4400" b="1" smtClean="0">
                <a:ea typeface="新細明體" pitchFamily="18" charset="-120"/>
              </a:rPr>
              <a:t>信實廣大</a:t>
            </a:r>
            <a:r>
              <a:rPr lang="zh-TW" altLang="en-US" sz="4400" smtClean="0">
                <a:ea typeface="新細明體" pitchFamily="18" charset="-120"/>
              </a:rPr>
              <a:t>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mtClean="0">
                <a:ea typeface="新細明體" pitchFamily="18" charset="-120"/>
              </a:rPr>
              <a:t>Great is Thy faithfulness! Great is Thy faithfulness!</a:t>
            </a:r>
          </a:p>
          <a:p>
            <a:pPr algn="ctr">
              <a:buFont typeface="Wingdings 2" pitchFamily="18" charset="2"/>
              <a:buNone/>
            </a:pPr>
            <a:r>
              <a:rPr lang="zh-CN" altLang="en-US" sz="4400" b="1" smtClean="0">
                <a:ea typeface="新細明體" pitchFamily="18" charset="-120"/>
              </a:rPr>
              <a:t>每早</a:t>
            </a:r>
            <a:r>
              <a:rPr lang="zh-TW" altLang="en-US" sz="4400" b="1" smtClean="0">
                <a:ea typeface="新細明體" pitchFamily="18" charset="-120"/>
              </a:rPr>
              <a:t>晨</a:t>
            </a:r>
            <a:r>
              <a:rPr lang="zh-CN" altLang="en-US" sz="4400" b="1" smtClean="0">
                <a:ea typeface="新細明體" pitchFamily="18" charset="-120"/>
              </a:rPr>
              <a:t>赐下新丰富恩惠</a:t>
            </a:r>
            <a:r>
              <a:rPr lang="zh-TW" altLang="en-US" sz="4400" b="1" smtClean="0">
                <a:ea typeface="新細明體" pitchFamily="18" charset="-120"/>
              </a:rPr>
              <a:t>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mtClean="0">
                <a:ea typeface="新細明體" pitchFamily="18" charset="-120"/>
              </a:rPr>
              <a:t>Morning by morning new mercies I see.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400" b="1" smtClean="0">
                <a:ea typeface="新細明體" pitchFamily="18" charset="-120"/>
              </a:rPr>
              <a:t>我</a:t>
            </a:r>
            <a:r>
              <a:rPr lang="zh-CN" altLang="en-US" sz="4400" b="1" smtClean="0">
                <a:ea typeface="新細明體" pitchFamily="18" charset="-120"/>
              </a:rPr>
              <a:t>一切</a:t>
            </a:r>
            <a:r>
              <a:rPr lang="zh-TW" altLang="en-US" sz="4400" b="1" smtClean="0">
                <a:ea typeface="新細明體" pitchFamily="18" charset="-120"/>
              </a:rPr>
              <a:t>需</a:t>
            </a:r>
            <a:r>
              <a:rPr lang="zh-CN" altLang="en-US" sz="4400" b="1" smtClean="0">
                <a:ea typeface="新細明體" pitchFamily="18" charset="-120"/>
              </a:rPr>
              <a:t>要</a:t>
            </a:r>
            <a:r>
              <a:rPr lang="zh-TW" altLang="en-US" sz="4400" b="1" smtClean="0">
                <a:ea typeface="新細明體" pitchFamily="18" charset="-120"/>
              </a:rPr>
              <a:t>你手豐富預備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mtClean="0">
                <a:ea typeface="新細明體" pitchFamily="18" charset="-120"/>
              </a:rPr>
              <a:t>All I have needed Thy hand hath provided.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400" b="1" smtClean="0">
                <a:ea typeface="新細明體" pitchFamily="18" charset="-120"/>
              </a:rPr>
              <a:t>你的信實廣大，顯在我身 </a:t>
            </a:r>
            <a:r>
              <a:rPr lang="zh-CN" altLang="en-US" sz="4400" b="1" smtClean="0">
                <a:ea typeface="新細明體" pitchFamily="18" charset="-120"/>
              </a:rPr>
              <a:t>！阿门</a:t>
            </a:r>
            <a:endParaRPr lang="zh-TW" altLang="en-US" sz="4400" b="1" smtClean="0">
              <a:ea typeface="新細明體" pitchFamily="18" charset="-120"/>
            </a:endParaRPr>
          </a:p>
          <a:p>
            <a:pPr algn="ctr">
              <a:buFont typeface="Wingdings 2" pitchFamily="18" charset="2"/>
              <a:buNone/>
            </a:pPr>
            <a:r>
              <a:rPr lang="en-US" altLang="zh-TW" smtClean="0">
                <a:ea typeface="新細明體" pitchFamily="18" charset="-120"/>
              </a:rPr>
              <a:t>Great is Thy faithfulness, Lord unto me.</a:t>
            </a:r>
            <a:r>
              <a:rPr lang="en-US" altLang="zh-CN" smtClean="0">
                <a:ea typeface="新細明體" pitchFamily="18" charset="-120"/>
              </a:rPr>
              <a:t>Amen</a:t>
            </a:r>
            <a:endParaRPr lang="en-US" altLang="zh-TW" smtClean="0">
              <a:ea typeface="新細明體" pitchFamily="18" charset="-120"/>
            </a:endParaRPr>
          </a:p>
          <a:p>
            <a:pPr algn="ctr">
              <a:buFont typeface="Wingdings 2" pitchFamily="18" charset="2"/>
              <a:buNone/>
            </a:pPr>
            <a:endParaRPr lang="zh-TW" altLang="en-US" sz="3600" b="1" smtClean="0"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內容版面配置區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58705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zh-TW" altLang="en-US" sz="4400" b="1" smtClean="0">
                <a:ea typeface="新細明體" pitchFamily="18" charset="-120"/>
              </a:rPr>
              <a:t>你赦免我罪愆，賜我永平安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mtClean="0">
                <a:ea typeface="新細明體" pitchFamily="18" charset="-120"/>
              </a:rPr>
              <a:t>Pardon for sin and a peace that endureth,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400" b="1" smtClean="0">
                <a:ea typeface="新細明體" pitchFamily="18" charset="-120"/>
              </a:rPr>
              <a:t>你的榮光親自，安慰導引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mtClean="0">
                <a:ea typeface="新細明體" pitchFamily="18" charset="-120"/>
              </a:rPr>
              <a:t>Thy own dear presence to cheer and to guide.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400" b="1" smtClean="0">
                <a:ea typeface="新細明體" pitchFamily="18" charset="-120"/>
              </a:rPr>
              <a:t>日月加力，更賜我光明盼望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mtClean="0">
                <a:ea typeface="新細明體" pitchFamily="18" charset="-120"/>
              </a:rPr>
              <a:t>Strength for today and bright hope for tomorrow,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400" b="1" smtClean="0">
                <a:ea typeface="新細明體" pitchFamily="18" charset="-120"/>
              </a:rPr>
              <a:t>你所賜的恩愛，永無止盡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mtClean="0">
                <a:ea typeface="新細明體" pitchFamily="18" charset="-120"/>
              </a:rPr>
              <a:t>Blessings all mine, with ten thousand beside.</a:t>
            </a:r>
          </a:p>
        </p:txBody>
      </p:sp>
      <p:sp>
        <p:nvSpPr>
          <p:cNvPr id="8195" name="文字方塊 3"/>
          <p:cNvSpPr txBox="1">
            <a:spLocks noChangeArrowheads="1"/>
          </p:cNvSpPr>
          <p:nvPr/>
        </p:nvSpPr>
        <p:spPr bwMode="auto">
          <a:xfrm>
            <a:off x="6629400" y="6324600"/>
            <a:ext cx="1905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1800">
                <a:solidFill>
                  <a:srgbClr val="FFFFFF"/>
                </a:solidFill>
                <a:latin typeface="Arial" pitchFamily="34" charset="0"/>
              </a:rPr>
              <a:t>5/6</a:t>
            </a:r>
            <a:endParaRPr kumimoji="0" lang="zh-TW" altLang="en-US" sz="1800">
              <a:solidFill>
                <a:srgbClr val="FFFFFF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0991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zh-TW" altLang="en-US" sz="4400" b="1" smtClean="0">
                <a:ea typeface="新細明體" pitchFamily="18" charset="-120"/>
              </a:rPr>
              <a:t>你</a:t>
            </a:r>
            <a:r>
              <a:rPr lang="zh-TW" altLang="en-US" sz="4400" smtClean="0">
                <a:ea typeface="新細明體" pitchFamily="18" charset="-120"/>
              </a:rPr>
              <a:t>的</a:t>
            </a:r>
            <a:r>
              <a:rPr lang="zh-TW" altLang="en-US" sz="4400" b="1" smtClean="0">
                <a:ea typeface="新細明體" pitchFamily="18" charset="-120"/>
              </a:rPr>
              <a:t>信實廣大</a:t>
            </a:r>
            <a:r>
              <a:rPr lang="zh-TW" altLang="en-US" sz="4400" smtClean="0">
                <a:ea typeface="新細明體" pitchFamily="18" charset="-120"/>
              </a:rPr>
              <a:t>，</a:t>
            </a:r>
            <a:r>
              <a:rPr lang="zh-TW" altLang="en-US" sz="4400" b="1" smtClean="0">
                <a:ea typeface="新細明體" pitchFamily="18" charset="-120"/>
              </a:rPr>
              <a:t>你</a:t>
            </a:r>
            <a:r>
              <a:rPr lang="zh-TW" altLang="en-US" sz="4400" smtClean="0">
                <a:ea typeface="新細明體" pitchFamily="18" charset="-120"/>
              </a:rPr>
              <a:t>的</a:t>
            </a:r>
            <a:r>
              <a:rPr lang="zh-TW" altLang="en-US" sz="4400" b="1" smtClean="0">
                <a:ea typeface="新細明體" pitchFamily="18" charset="-120"/>
              </a:rPr>
              <a:t>信實廣大</a:t>
            </a:r>
            <a:r>
              <a:rPr lang="zh-TW" altLang="en-US" sz="4400" smtClean="0">
                <a:ea typeface="新細明體" pitchFamily="18" charset="-120"/>
              </a:rPr>
              <a:t>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mtClean="0">
                <a:ea typeface="新細明體" pitchFamily="18" charset="-120"/>
              </a:rPr>
              <a:t>Great is Thy faithfulness! Great is Thy faithfulness!</a:t>
            </a:r>
          </a:p>
          <a:p>
            <a:pPr algn="ctr">
              <a:buFont typeface="Wingdings 2" pitchFamily="18" charset="2"/>
              <a:buNone/>
            </a:pPr>
            <a:r>
              <a:rPr lang="zh-CN" altLang="en-US" sz="4400" b="1" smtClean="0">
                <a:ea typeface="新細明體" pitchFamily="18" charset="-120"/>
              </a:rPr>
              <a:t>每早</a:t>
            </a:r>
            <a:r>
              <a:rPr lang="zh-TW" altLang="en-US" sz="4400" b="1" smtClean="0">
                <a:ea typeface="新細明體" pitchFamily="18" charset="-120"/>
              </a:rPr>
              <a:t>晨</a:t>
            </a:r>
            <a:r>
              <a:rPr lang="zh-CN" altLang="en-US" sz="4400" b="1" smtClean="0">
                <a:ea typeface="新細明體" pitchFamily="18" charset="-120"/>
              </a:rPr>
              <a:t>赐下新丰富恩惠</a:t>
            </a:r>
            <a:r>
              <a:rPr lang="zh-TW" altLang="en-US" sz="4400" b="1" smtClean="0">
                <a:ea typeface="新細明體" pitchFamily="18" charset="-120"/>
              </a:rPr>
              <a:t>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mtClean="0">
                <a:ea typeface="新細明體" pitchFamily="18" charset="-120"/>
              </a:rPr>
              <a:t>Morning by morning new mercies I see.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400" b="1" smtClean="0">
                <a:ea typeface="新細明體" pitchFamily="18" charset="-120"/>
              </a:rPr>
              <a:t>我</a:t>
            </a:r>
            <a:r>
              <a:rPr lang="zh-CN" altLang="en-US" sz="4400" b="1" smtClean="0">
                <a:ea typeface="新細明體" pitchFamily="18" charset="-120"/>
              </a:rPr>
              <a:t>一切</a:t>
            </a:r>
            <a:r>
              <a:rPr lang="zh-TW" altLang="en-US" sz="4400" b="1" smtClean="0">
                <a:ea typeface="新細明體" pitchFamily="18" charset="-120"/>
              </a:rPr>
              <a:t>需</a:t>
            </a:r>
            <a:r>
              <a:rPr lang="zh-CN" altLang="en-US" sz="4400" b="1" smtClean="0">
                <a:ea typeface="新細明體" pitchFamily="18" charset="-120"/>
              </a:rPr>
              <a:t>要</a:t>
            </a:r>
            <a:r>
              <a:rPr lang="zh-TW" altLang="en-US" sz="4400" b="1" smtClean="0">
                <a:ea typeface="新細明體" pitchFamily="18" charset="-120"/>
              </a:rPr>
              <a:t>你手豐富預備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mtClean="0">
                <a:ea typeface="新細明體" pitchFamily="18" charset="-120"/>
              </a:rPr>
              <a:t>All I have needed Thy hand hath provided.</a:t>
            </a:r>
          </a:p>
          <a:p>
            <a:pPr algn="ctr">
              <a:buFont typeface="Wingdings 2" pitchFamily="18" charset="2"/>
              <a:buNone/>
            </a:pPr>
            <a:r>
              <a:rPr lang="zh-TW" altLang="en-US" sz="4400" b="1" smtClean="0">
                <a:ea typeface="新細明體" pitchFamily="18" charset="-120"/>
              </a:rPr>
              <a:t>你的信實廣大，顯在我身 </a:t>
            </a:r>
            <a:r>
              <a:rPr lang="zh-CN" altLang="en-US" sz="4400" b="1" smtClean="0">
                <a:ea typeface="新細明體" pitchFamily="18" charset="-120"/>
              </a:rPr>
              <a:t>！阿门</a:t>
            </a:r>
            <a:endParaRPr lang="zh-TW" altLang="en-US" sz="4400" b="1" smtClean="0">
              <a:ea typeface="新細明體" pitchFamily="18" charset="-120"/>
            </a:endParaRPr>
          </a:p>
          <a:p>
            <a:pPr algn="ctr">
              <a:buFont typeface="Wingdings 2" pitchFamily="18" charset="2"/>
              <a:buNone/>
            </a:pPr>
            <a:r>
              <a:rPr lang="en-US" altLang="zh-TW" smtClean="0">
                <a:ea typeface="新細明體" pitchFamily="18" charset="-120"/>
              </a:rPr>
              <a:t>Great is Thy faithfulness, Lord unto me.</a:t>
            </a:r>
            <a:r>
              <a:rPr lang="en-US" altLang="zh-CN" smtClean="0">
                <a:ea typeface="新細明體" pitchFamily="18" charset="-120"/>
              </a:rPr>
              <a:t>Amen</a:t>
            </a:r>
            <a:endParaRPr lang="en-US" altLang="zh-TW" smtClean="0">
              <a:ea typeface="新細明體" pitchFamily="18" charset="-120"/>
            </a:endParaRPr>
          </a:p>
          <a:p>
            <a:pPr algn="ctr">
              <a:buFont typeface="Wingdings 2" pitchFamily="18" charset="2"/>
              <a:buNone/>
            </a:pPr>
            <a:endParaRPr lang="zh-TW" altLang="en-US" sz="3600" b="1" smtClean="0">
              <a:ea typeface="新細明體" pitchFamily="18" charset="-120"/>
            </a:endParaRPr>
          </a:p>
        </p:txBody>
      </p:sp>
      <p:sp>
        <p:nvSpPr>
          <p:cNvPr id="9219" name="文字方塊 3"/>
          <p:cNvSpPr txBox="1">
            <a:spLocks noChangeArrowheads="1"/>
          </p:cNvSpPr>
          <p:nvPr/>
        </p:nvSpPr>
        <p:spPr bwMode="auto">
          <a:xfrm>
            <a:off x="6629400" y="6324600"/>
            <a:ext cx="1905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en-US" altLang="zh-TW" sz="1800">
                <a:solidFill>
                  <a:srgbClr val="FFFFFF"/>
                </a:solidFill>
                <a:latin typeface="Arial" pitchFamily="34" charset="0"/>
              </a:rPr>
              <a:t>2/6</a:t>
            </a:r>
            <a:endParaRPr kumimoji="0" lang="zh-TW" altLang="en-US" sz="1800">
              <a:solidFill>
                <a:srgbClr val="FFFFFF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designb">
  <a:themeElements>
    <a:clrScheme name="tdesignb 1">
      <a:dk1>
        <a:srgbClr val="DDDDDD"/>
      </a:dk1>
      <a:lt1>
        <a:srgbClr val="FFFFFF"/>
      </a:lt1>
      <a:dk2>
        <a:srgbClr val="3366CC"/>
      </a:dk2>
      <a:lt2>
        <a:srgbClr val="FFFF66"/>
      </a:lt2>
      <a:accent1>
        <a:srgbClr val="879CC8"/>
      </a:accent1>
      <a:accent2>
        <a:srgbClr val="C0C0C0"/>
      </a:accent2>
      <a:accent3>
        <a:srgbClr val="ADB8E2"/>
      </a:accent3>
      <a:accent4>
        <a:srgbClr val="DADADA"/>
      </a:accent4>
      <a:accent5>
        <a:srgbClr val="C3CBE0"/>
      </a:accent5>
      <a:accent6>
        <a:srgbClr val="AEAEAE"/>
      </a:accent6>
      <a:hlink>
        <a:srgbClr val="66FFFF"/>
      </a:hlink>
      <a:folHlink>
        <a:srgbClr val="CCFFCC"/>
      </a:folHlink>
    </a:clrScheme>
    <a:fontScheme name="tdesignb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tdesignb 1">
        <a:dk1>
          <a:srgbClr val="DDDDDD"/>
        </a:dk1>
        <a:lt1>
          <a:srgbClr val="FFFFFF"/>
        </a:lt1>
        <a:dk2>
          <a:srgbClr val="3366CC"/>
        </a:dk2>
        <a:lt2>
          <a:srgbClr val="FFFF66"/>
        </a:lt2>
        <a:accent1>
          <a:srgbClr val="879CC8"/>
        </a:accent1>
        <a:accent2>
          <a:srgbClr val="C0C0C0"/>
        </a:accent2>
        <a:accent3>
          <a:srgbClr val="ADB8E2"/>
        </a:accent3>
        <a:accent4>
          <a:srgbClr val="DADADA"/>
        </a:accent4>
        <a:accent5>
          <a:srgbClr val="C3CBE0"/>
        </a:accent5>
        <a:accent6>
          <a:srgbClr val="AEAEAE"/>
        </a:accent6>
        <a:hlink>
          <a:srgbClr val="66FFFF"/>
        </a:hlink>
        <a:folHlink>
          <a:srgbClr val="CC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2">
        <a:dk1>
          <a:srgbClr val="C0C0C0"/>
        </a:dk1>
        <a:lt1>
          <a:srgbClr val="FFFFFF"/>
        </a:lt1>
        <a:dk2>
          <a:srgbClr val="006699"/>
        </a:dk2>
        <a:lt2>
          <a:srgbClr val="FFFFFF"/>
        </a:lt2>
        <a:accent1>
          <a:srgbClr val="93B090"/>
        </a:accent1>
        <a:accent2>
          <a:srgbClr val="CCECFF"/>
        </a:accent2>
        <a:accent3>
          <a:srgbClr val="AAB8CA"/>
        </a:accent3>
        <a:accent4>
          <a:srgbClr val="DADADA"/>
        </a:accent4>
        <a:accent5>
          <a:srgbClr val="C8D4C6"/>
        </a:accent5>
        <a:accent6>
          <a:srgbClr val="B9D6E7"/>
        </a:accent6>
        <a:hlink>
          <a:srgbClr val="FFFF66"/>
        </a:hlink>
        <a:folHlink>
          <a:srgbClr val="66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3">
        <a:dk1>
          <a:srgbClr val="DDDDDD"/>
        </a:dk1>
        <a:lt1>
          <a:srgbClr val="FFFFFF"/>
        </a:lt1>
        <a:dk2>
          <a:srgbClr val="7B7BA7"/>
        </a:dk2>
        <a:lt2>
          <a:srgbClr val="FFFF66"/>
        </a:lt2>
        <a:accent1>
          <a:srgbClr val="78AE90"/>
        </a:accent1>
        <a:accent2>
          <a:srgbClr val="B8B8D0"/>
        </a:accent2>
        <a:accent3>
          <a:srgbClr val="BFBFD0"/>
        </a:accent3>
        <a:accent4>
          <a:srgbClr val="DADADA"/>
        </a:accent4>
        <a:accent5>
          <a:srgbClr val="BED3C6"/>
        </a:accent5>
        <a:accent6>
          <a:srgbClr val="A6A6BC"/>
        </a:accent6>
        <a:hlink>
          <a:srgbClr val="66FFCC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4">
        <a:dk1>
          <a:srgbClr val="DDDDDD"/>
        </a:dk1>
        <a:lt1>
          <a:srgbClr val="FFFF00"/>
        </a:lt1>
        <a:dk2>
          <a:srgbClr val="6600CC"/>
        </a:dk2>
        <a:lt2>
          <a:srgbClr val="FFFFFF"/>
        </a:lt2>
        <a:accent1>
          <a:srgbClr val="7296B6"/>
        </a:accent1>
        <a:accent2>
          <a:srgbClr val="FF6600"/>
        </a:accent2>
        <a:accent3>
          <a:srgbClr val="B8AAE2"/>
        </a:accent3>
        <a:accent4>
          <a:srgbClr val="DADA00"/>
        </a:accent4>
        <a:accent5>
          <a:srgbClr val="BCC9D7"/>
        </a:accent5>
        <a:accent6>
          <a:srgbClr val="E75C00"/>
        </a:accent6>
        <a:hlink>
          <a:srgbClr val="99FFCC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5">
        <a:dk1>
          <a:srgbClr val="DDDDDD"/>
        </a:dk1>
        <a:lt1>
          <a:srgbClr val="FFFFFF"/>
        </a:lt1>
        <a:dk2>
          <a:srgbClr val="0099CC"/>
        </a:dk2>
        <a:lt2>
          <a:srgbClr val="CCECFF"/>
        </a:lt2>
        <a:accent1>
          <a:srgbClr val="DD8A79"/>
        </a:accent1>
        <a:accent2>
          <a:srgbClr val="339966"/>
        </a:accent2>
        <a:accent3>
          <a:srgbClr val="AACAE2"/>
        </a:accent3>
        <a:accent4>
          <a:srgbClr val="DADADA"/>
        </a:accent4>
        <a:accent5>
          <a:srgbClr val="EBC4BE"/>
        </a:accent5>
        <a:accent6>
          <a:srgbClr val="2D8A5C"/>
        </a:accent6>
        <a:hlink>
          <a:srgbClr val="FFFF66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6">
        <a:dk1>
          <a:srgbClr val="C0C0C0"/>
        </a:dk1>
        <a:lt1>
          <a:srgbClr val="FFFFFF"/>
        </a:lt1>
        <a:dk2>
          <a:srgbClr val="536DAD"/>
        </a:dk2>
        <a:lt2>
          <a:srgbClr val="66FF66"/>
        </a:lt2>
        <a:accent1>
          <a:srgbClr val="C48AB6"/>
        </a:accent1>
        <a:accent2>
          <a:srgbClr val="FFCCFF"/>
        </a:accent2>
        <a:accent3>
          <a:srgbClr val="B3BAD3"/>
        </a:accent3>
        <a:accent4>
          <a:srgbClr val="DADADA"/>
        </a:accent4>
        <a:accent5>
          <a:srgbClr val="DEC4D7"/>
        </a:accent5>
        <a:accent6>
          <a:srgbClr val="E7B9E7"/>
        </a:accent6>
        <a:hlink>
          <a:srgbClr val="00FFFF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7">
        <a:dk1>
          <a:srgbClr val="C0C0C0"/>
        </a:dk1>
        <a:lt1>
          <a:srgbClr val="FFFF00"/>
        </a:lt1>
        <a:dk2>
          <a:srgbClr val="996633"/>
        </a:dk2>
        <a:lt2>
          <a:srgbClr val="66FFFF"/>
        </a:lt2>
        <a:accent1>
          <a:srgbClr val="CD7C73"/>
        </a:accent1>
        <a:accent2>
          <a:srgbClr val="B6B6CE"/>
        </a:accent2>
        <a:accent3>
          <a:srgbClr val="CAB8AD"/>
        </a:accent3>
        <a:accent4>
          <a:srgbClr val="DADA00"/>
        </a:accent4>
        <a:accent5>
          <a:srgbClr val="E3BFBC"/>
        </a:accent5>
        <a:accent6>
          <a:srgbClr val="A5A5BA"/>
        </a:accent6>
        <a:hlink>
          <a:srgbClr val="000000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designb 8">
        <a:dk1>
          <a:srgbClr val="C0C0C0"/>
        </a:dk1>
        <a:lt1>
          <a:srgbClr val="FFFF66"/>
        </a:lt1>
        <a:dk2>
          <a:srgbClr val="008080"/>
        </a:dk2>
        <a:lt2>
          <a:srgbClr val="FFFF00"/>
        </a:lt2>
        <a:accent1>
          <a:srgbClr val="859CC9"/>
        </a:accent1>
        <a:accent2>
          <a:srgbClr val="FFCCFF"/>
        </a:accent2>
        <a:accent3>
          <a:srgbClr val="AAC0C0"/>
        </a:accent3>
        <a:accent4>
          <a:srgbClr val="DADA56"/>
        </a:accent4>
        <a:accent5>
          <a:srgbClr val="C2CBE1"/>
        </a:accent5>
        <a:accent6>
          <a:srgbClr val="E7B9E7"/>
        </a:accent6>
        <a:hlink>
          <a:srgbClr val="99FFCC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C:\MSOffice\Template\簡報設計範本\Twinkle.pot</Template>
  <TotalTime>5755</TotalTime>
  <Words>505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Times New Roman</vt:lpstr>
      <vt:lpstr>新細明體</vt:lpstr>
      <vt:lpstr>Arial</vt:lpstr>
      <vt:lpstr>Wingdings 2</vt:lpstr>
      <vt:lpstr>tdesignb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快樂歡欣向主敬拜   S264-1/4</dc:title>
  <dc:creator>Mary Lei</dc:creator>
  <cp:lastModifiedBy>Mingyong Huang</cp:lastModifiedBy>
  <cp:revision>829</cp:revision>
  <dcterms:created xsi:type="dcterms:W3CDTF">1995-05-09T00:52:14Z</dcterms:created>
  <dcterms:modified xsi:type="dcterms:W3CDTF">2018-03-26T02:51:33Z</dcterms:modified>
</cp:coreProperties>
</file>